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4"/>
  </p:notesMasterIdLst>
  <p:sldIdLst>
    <p:sldId id="278" r:id="rId5"/>
    <p:sldId id="281" r:id="rId6"/>
    <p:sldId id="282" r:id="rId7"/>
    <p:sldId id="285" r:id="rId8"/>
    <p:sldId id="286" r:id="rId9"/>
    <p:sldId id="266" r:id="rId10"/>
    <p:sldId id="287" r:id="rId11"/>
    <p:sldId id="270" r:id="rId12"/>
    <p:sldId id="274" r:id="rId13"/>
  </p:sldIdLst>
  <p:sldSz cx="12192000" cy="6858000"/>
  <p:notesSz cx="6858000" cy="9144000"/>
  <p:custDataLst>
    <p:tags r:id="rId1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642" userDrawn="1">
          <p15:clr>
            <a:srgbClr val="A4A3A4"/>
          </p15:clr>
        </p15:guide>
        <p15:guide id="3" pos="7015" userDrawn="1">
          <p15:clr>
            <a:srgbClr val="A4A3A4"/>
          </p15:clr>
        </p15:guide>
        <p15:guide id="4" orient="horz" pos="595" userDrawn="1">
          <p15:clr>
            <a:srgbClr val="A4A3A4"/>
          </p15:clr>
        </p15:guide>
        <p15:guide id="5" pos="7378" userDrawn="1">
          <p15:clr>
            <a:srgbClr val="A4A3A4"/>
          </p15:clr>
        </p15:guide>
        <p15:guide id="6" orient="horz" pos="3725" userDrawn="1">
          <p15:clr>
            <a:srgbClr val="A4A3A4"/>
          </p15:clr>
        </p15:guide>
        <p15:guide id="7" pos="3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2530"/>
    <a:srgbClr val="132634"/>
    <a:srgbClr val="0782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74" d="100"/>
          <a:sy n="74" d="100"/>
        </p:scale>
        <p:origin x="739" y="77"/>
      </p:cViewPr>
      <p:guideLst>
        <p:guide pos="3840"/>
        <p:guide pos="642"/>
        <p:guide pos="7015"/>
        <p:guide orient="horz" pos="595"/>
        <p:guide pos="7378"/>
        <p:guide orient="horz" pos="3725"/>
        <p:guide pos="30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l Houseman" userId="7d6e233f-1289-4a6a-9205-ee3f8642932a" providerId="ADAL" clId="{28B26E3C-7A33-4AF4-94F0-5CC36ACF80E7}"/>
    <pc:docChg chg="custSel modSld replTag delTag">
      <pc:chgData name="Mel Houseman" userId="7d6e233f-1289-4a6a-9205-ee3f8642932a" providerId="ADAL" clId="{28B26E3C-7A33-4AF4-94F0-5CC36ACF80E7}" dt="2022-12-13T16:34:18.135" v="4" actId="108"/>
      <pc:docMkLst>
        <pc:docMk/>
      </pc:docMkLst>
      <pc:sldChg chg="modSp mod replTag delTag">
        <pc:chgData name="Mel Houseman" userId="7d6e233f-1289-4a6a-9205-ee3f8642932a" providerId="ADAL" clId="{28B26E3C-7A33-4AF4-94F0-5CC36ACF80E7}" dt="2022-12-13T16:34:18.135" v="4" actId="108"/>
        <pc:sldMkLst>
          <pc:docMk/>
          <pc:sldMk cId="1333913575" sldId="278"/>
        </pc:sldMkLst>
        <pc:spChg chg="mod">
          <ac:chgData name="Mel Houseman" userId="7d6e233f-1289-4a6a-9205-ee3f8642932a" providerId="ADAL" clId="{28B26E3C-7A33-4AF4-94F0-5CC36ACF80E7}" dt="2022-12-13T16:34:18.135" v="4" actId="108"/>
          <ac:spMkLst>
            <pc:docMk/>
            <pc:sldMk cId="1333913575" sldId="278"/>
            <ac:spMk id="12" creationId="{D4DFC379-EE11-136F-C330-EEF3343719F1}"/>
          </ac:spMkLst>
        </pc:spChg>
      </pc:sldChg>
    </pc:docChg>
  </pc:docChgLst>
  <pc:docChgLst>
    <pc:chgData name="Sue Cromhout" userId="dc64cbbc-055f-4f50-b085-8a072fc338ca" providerId="ADAL" clId="{48E189AC-5320-40C2-99CB-D9873775CBCD}"/>
    <pc:docChg chg="custSel addSld delSld modSld">
      <pc:chgData name="Sue Cromhout" userId="dc64cbbc-055f-4f50-b085-8a072fc338ca" providerId="ADAL" clId="{48E189AC-5320-40C2-99CB-D9873775CBCD}" dt="2022-11-23T08:51:00.264" v="150" actId="20577"/>
      <pc:docMkLst>
        <pc:docMk/>
      </pc:docMkLst>
      <pc:sldChg chg="modSp mod">
        <pc:chgData name="Sue Cromhout" userId="dc64cbbc-055f-4f50-b085-8a072fc338ca" providerId="ADAL" clId="{48E189AC-5320-40C2-99CB-D9873775CBCD}" dt="2022-11-23T08:27:21.125" v="11" actId="14100"/>
        <pc:sldMkLst>
          <pc:docMk/>
          <pc:sldMk cId="3349779659" sldId="264"/>
        </pc:sldMkLst>
        <pc:spChg chg="mod">
          <ac:chgData name="Sue Cromhout" userId="dc64cbbc-055f-4f50-b085-8a072fc338ca" providerId="ADAL" clId="{48E189AC-5320-40C2-99CB-D9873775CBCD}" dt="2022-11-23T08:26:57.208" v="9" actId="20577"/>
          <ac:spMkLst>
            <pc:docMk/>
            <pc:sldMk cId="3349779659" sldId="264"/>
            <ac:spMk id="5" creationId="{91464586-6F32-DA9C-BAAB-27A934F73D58}"/>
          </ac:spMkLst>
        </pc:spChg>
        <pc:spChg chg="mod">
          <ac:chgData name="Sue Cromhout" userId="dc64cbbc-055f-4f50-b085-8a072fc338ca" providerId="ADAL" clId="{48E189AC-5320-40C2-99CB-D9873775CBCD}" dt="2022-11-23T08:27:21.125" v="11" actId="14100"/>
          <ac:spMkLst>
            <pc:docMk/>
            <pc:sldMk cId="3349779659" sldId="264"/>
            <ac:spMk id="6" creationId="{7E5B0CED-5EFC-80BB-5470-A58057B18F92}"/>
          </ac:spMkLst>
        </pc:spChg>
      </pc:sldChg>
      <pc:sldChg chg="modSp mod">
        <pc:chgData name="Sue Cromhout" userId="dc64cbbc-055f-4f50-b085-8a072fc338ca" providerId="ADAL" clId="{48E189AC-5320-40C2-99CB-D9873775CBCD}" dt="2022-11-23T08:27:56.047" v="14"/>
        <pc:sldMkLst>
          <pc:docMk/>
          <pc:sldMk cId="3282449821" sldId="265"/>
        </pc:sldMkLst>
        <pc:spChg chg="mod">
          <ac:chgData name="Sue Cromhout" userId="dc64cbbc-055f-4f50-b085-8a072fc338ca" providerId="ADAL" clId="{48E189AC-5320-40C2-99CB-D9873775CBCD}" dt="2022-11-23T08:27:27.028" v="12" actId="20577"/>
          <ac:spMkLst>
            <pc:docMk/>
            <pc:sldMk cId="3282449821" sldId="265"/>
            <ac:spMk id="4" creationId="{4FBEB05C-351A-91BF-A9C6-2DED227AA71B}"/>
          </ac:spMkLst>
        </pc:spChg>
        <pc:spChg chg="mod">
          <ac:chgData name="Sue Cromhout" userId="dc64cbbc-055f-4f50-b085-8a072fc338ca" providerId="ADAL" clId="{48E189AC-5320-40C2-99CB-D9873775CBCD}" dt="2022-11-23T08:27:56.047" v="14"/>
          <ac:spMkLst>
            <pc:docMk/>
            <pc:sldMk cId="3282449821" sldId="265"/>
            <ac:spMk id="5" creationId="{B0408655-3607-221D-CA9E-736FEB36E655}"/>
          </ac:spMkLst>
        </pc:spChg>
      </pc:sldChg>
      <pc:sldChg chg="addSp delSp modSp mod">
        <pc:chgData name="Sue Cromhout" userId="dc64cbbc-055f-4f50-b085-8a072fc338ca" providerId="ADAL" clId="{48E189AC-5320-40C2-99CB-D9873775CBCD}" dt="2022-11-23T08:33:14.067" v="31" actId="113"/>
        <pc:sldMkLst>
          <pc:docMk/>
          <pc:sldMk cId="2981958359" sldId="266"/>
        </pc:sldMkLst>
        <pc:spChg chg="mod">
          <ac:chgData name="Sue Cromhout" userId="dc64cbbc-055f-4f50-b085-8a072fc338ca" providerId="ADAL" clId="{48E189AC-5320-40C2-99CB-D9873775CBCD}" dt="2022-11-23T08:32:31.521" v="25"/>
          <ac:spMkLst>
            <pc:docMk/>
            <pc:sldMk cId="2981958359" sldId="266"/>
            <ac:spMk id="2" creationId="{0AD98B9C-04E9-5F59-478B-0A2088285445}"/>
          </ac:spMkLst>
        </pc:spChg>
        <pc:spChg chg="mod">
          <ac:chgData name="Sue Cromhout" userId="dc64cbbc-055f-4f50-b085-8a072fc338ca" providerId="ADAL" clId="{48E189AC-5320-40C2-99CB-D9873775CBCD}" dt="2022-11-23T08:33:14.067" v="31" actId="113"/>
          <ac:spMkLst>
            <pc:docMk/>
            <pc:sldMk cId="2981958359" sldId="266"/>
            <ac:spMk id="3" creationId="{3301EC55-8B1A-448D-9867-33F7F6822F75}"/>
          </ac:spMkLst>
        </pc:spChg>
        <pc:spChg chg="del">
          <ac:chgData name="Sue Cromhout" userId="dc64cbbc-055f-4f50-b085-8a072fc338ca" providerId="ADAL" clId="{48E189AC-5320-40C2-99CB-D9873775CBCD}" dt="2022-11-23T08:29:18.989" v="15" actId="478"/>
          <ac:spMkLst>
            <pc:docMk/>
            <pc:sldMk cId="2981958359" sldId="266"/>
            <ac:spMk id="4" creationId="{B82648B4-3289-2DDA-036D-D871BBBAE93C}"/>
          </ac:spMkLst>
        </pc:spChg>
        <pc:spChg chg="add mod ord">
          <ac:chgData name="Sue Cromhout" userId="dc64cbbc-055f-4f50-b085-8a072fc338ca" providerId="ADAL" clId="{48E189AC-5320-40C2-99CB-D9873775CBCD}" dt="2022-11-23T08:31:14.443" v="22" actId="167"/>
          <ac:spMkLst>
            <pc:docMk/>
            <pc:sldMk cId="2981958359" sldId="266"/>
            <ac:spMk id="8" creationId="{3D2EA616-F4DA-A31D-89B1-1653DAB78E1E}"/>
          </ac:spMkLst>
        </pc:spChg>
        <pc:picChg chg="add mod">
          <ac:chgData name="Sue Cromhout" userId="dc64cbbc-055f-4f50-b085-8a072fc338ca" providerId="ADAL" clId="{48E189AC-5320-40C2-99CB-D9873775CBCD}" dt="2022-11-23T08:31:25.550" v="24" actId="14100"/>
          <ac:picMkLst>
            <pc:docMk/>
            <pc:sldMk cId="2981958359" sldId="266"/>
            <ac:picMk id="7" creationId="{362344C5-9CAF-B70C-11A0-53F5A79C7E5C}"/>
          </ac:picMkLst>
        </pc:picChg>
      </pc:sldChg>
      <pc:sldChg chg="addSp delSp modSp mod">
        <pc:chgData name="Sue Cromhout" userId="dc64cbbc-055f-4f50-b085-8a072fc338ca" providerId="ADAL" clId="{48E189AC-5320-40C2-99CB-D9873775CBCD}" dt="2022-11-23T08:51:00.264" v="150" actId="20577"/>
        <pc:sldMkLst>
          <pc:docMk/>
          <pc:sldMk cId="1148643050" sldId="267"/>
        </pc:sldMkLst>
        <pc:spChg chg="mod">
          <ac:chgData name="Sue Cromhout" userId="dc64cbbc-055f-4f50-b085-8a072fc338ca" providerId="ADAL" clId="{48E189AC-5320-40C2-99CB-D9873775CBCD}" dt="2022-11-23T08:37:53.317" v="92" actId="6549"/>
          <ac:spMkLst>
            <pc:docMk/>
            <pc:sldMk cId="1148643050" sldId="267"/>
            <ac:spMk id="2" creationId="{0AD98B9C-04E9-5F59-478B-0A2088285445}"/>
          </ac:spMkLst>
        </pc:spChg>
        <pc:spChg chg="del">
          <ac:chgData name="Sue Cromhout" userId="dc64cbbc-055f-4f50-b085-8a072fc338ca" providerId="ADAL" clId="{48E189AC-5320-40C2-99CB-D9873775CBCD}" dt="2022-11-23T08:46:21.047" v="123" actId="478"/>
          <ac:spMkLst>
            <pc:docMk/>
            <pc:sldMk cId="1148643050" sldId="267"/>
            <ac:spMk id="4" creationId="{B82648B4-3289-2DDA-036D-D871BBBAE93C}"/>
          </ac:spMkLst>
        </pc:spChg>
        <pc:spChg chg="mod">
          <ac:chgData name="Sue Cromhout" userId="dc64cbbc-055f-4f50-b085-8a072fc338ca" providerId="ADAL" clId="{48E189AC-5320-40C2-99CB-D9873775CBCD}" dt="2022-11-23T08:51:00.264" v="150" actId="20577"/>
          <ac:spMkLst>
            <pc:docMk/>
            <pc:sldMk cId="1148643050" sldId="267"/>
            <ac:spMk id="5" creationId="{E57C3FAB-1BC2-B6D9-A4CC-6B92DCEE5C7B}"/>
          </ac:spMkLst>
        </pc:spChg>
        <pc:picChg chg="add mod ord modCrop">
          <ac:chgData name="Sue Cromhout" userId="dc64cbbc-055f-4f50-b085-8a072fc338ca" providerId="ADAL" clId="{48E189AC-5320-40C2-99CB-D9873775CBCD}" dt="2022-11-23T08:46:49.757" v="128" actId="167"/>
          <ac:picMkLst>
            <pc:docMk/>
            <pc:sldMk cId="1148643050" sldId="267"/>
            <ac:picMk id="6" creationId="{96E2CBCE-03C3-1C78-5293-3A8493E23562}"/>
          </ac:picMkLst>
        </pc:picChg>
      </pc:sldChg>
      <pc:sldChg chg="del">
        <pc:chgData name="Sue Cromhout" userId="dc64cbbc-055f-4f50-b085-8a072fc338ca" providerId="ADAL" clId="{48E189AC-5320-40C2-99CB-D9873775CBCD}" dt="2022-11-23T08:42:10.684" v="108" actId="47"/>
        <pc:sldMkLst>
          <pc:docMk/>
          <pc:sldMk cId="280389832" sldId="268"/>
        </pc:sldMkLst>
      </pc:sldChg>
      <pc:sldChg chg="addSp delSp modSp mod">
        <pc:chgData name="Sue Cromhout" userId="dc64cbbc-055f-4f50-b085-8a072fc338ca" providerId="ADAL" clId="{48E189AC-5320-40C2-99CB-D9873775CBCD}" dt="2022-11-23T08:50:51.648" v="149" actId="20577"/>
        <pc:sldMkLst>
          <pc:docMk/>
          <pc:sldMk cId="4003868302" sldId="269"/>
        </pc:sldMkLst>
        <pc:spChg chg="mod">
          <ac:chgData name="Sue Cromhout" userId="dc64cbbc-055f-4f50-b085-8a072fc338ca" providerId="ADAL" clId="{48E189AC-5320-40C2-99CB-D9873775CBCD}" dt="2022-11-23T08:42:40.067" v="109"/>
          <ac:spMkLst>
            <pc:docMk/>
            <pc:sldMk cId="4003868302" sldId="269"/>
            <ac:spMk id="2" creationId="{0AD98B9C-04E9-5F59-478B-0A2088285445}"/>
          </ac:spMkLst>
        </pc:spChg>
        <pc:spChg chg="mod">
          <ac:chgData name="Sue Cromhout" userId="dc64cbbc-055f-4f50-b085-8a072fc338ca" providerId="ADAL" clId="{48E189AC-5320-40C2-99CB-D9873775CBCD}" dt="2022-11-23T08:50:51.648" v="149" actId="20577"/>
          <ac:spMkLst>
            <pc:docMk/>
            <pc:sldMk cId="4003868302" sldId="269"/>
            <ac:spMk id="3" creationId="{3301EC55-8B1A-448D-9867-33F7F6822F75}"/>
          </ac:spMkLst>
        </pc:spChg>
        <pc:spChg chg="ord">
          <ac:chgData name="Sue Cromhout" userId="dc64cbbc-055f-4f50-b085-8a072fc338ca" providerId="ADAL" clId="{48E189AC-5320-40C2-99CB-D9873775CBCD}" dt="2022-11-23T08:49:15.652" v="136" actId="167"/>
          <ac:spMkLst>
            <pc:docMk/>
            <pc:sldMk cId="4003868302" sldId="269"/>
            <ac:spMk id="4" creationId="{B82648B4-3289-2DDA-036D-D871BBBAE93C}"/>
          </ac:spMkLst>
        </pc:spChg>
        <pc:spChg chg="del mod">
          <ac:chgData name="Sue Cromhout" userId="dc64cbbc-055f-4f50-b085-8a072fc338ca" providerId="ADAL" clId="{48E189AC-5320-40C2-99CB-D9873775CBCD}" dt="2022-11-23T08:43:17.787" v="119" actId="478"/>
          <ac:spMkLst>
            <pc:docMk/>
            <pc:sldMk cId="4003868302" sldId="269"/>
            <ac:spMk id="5" creationId="{37AE50A7-9F82-ECA0-10BA-E54BB0DCEBFD}"/>
          </ac:spMkLst>
        </pc:spChg>
        <pc:picChg chg="add mod ord modCrop">
          <ac:chgData name="Sue Cromhout" userId="dc64cbbc-055f-4f50-b085-8a072fc338ca" providerId="ADAL" clId="{48E189AC-5320-40C2-99CB-D9873775CBCD}" dt="2022-11-23T08:49:11.017" v="135" actId="167"/>
          <ac:picMkLst>
            <pc:docMk/>
            <pc:sldMk cId="4003868302" sldId="269"/>
            <ac:picMk id="7" creationId="{4434E77F-D461-F7A1-EDFC-7B9C38BF34F2}"/>
          </ac:picMkLst>
        </pc:picChg>
      </pc:sldChg>
      <pc:sldChg chg="modSp mod">
        <pc:chgData name="Sue Cromhout" userId="dc64cbbc-055f-4f50-b085-8a072fc338ca" providerId="ADAL" clId="{48E189AC-5320-40C2-99CB-D9873775CBCD}" dt="2022-11-23T08:50:08.218" v="146" actId="14100"/>
        <pc:sldMkLst>
          <pc:docMk/>
          <pc:sldMk cId="3421327502" sldId="270"/>
        </pc:sldMkLst>
        <pc:spChg chg="mod">
          <ac:chgData name="Sue Cromhout" userId="dc64cbbc-055f-4f50-b085-8a072fc338ca" providerId="ADAL" clId="{48E189AC-5320-40C2-99CB-D9873775CBCD}" dt="2022-11-23T08:49:28.834" v="137" actId="20577"/>
          <ac:spMkLst>
            <pc:docMk/>
            <pc:sldMk cId="3421327502" sldId="270"/>
            <ac:spMk id="4" creationId="{F01E031B-F132-3110-1A91-42F60D76533E}"/>
          </ac:spMkLst>
        </pc:spChg>
        <pc:spChg chg="mod">
          <ac:chgData name="Sue Cromhout" userId="dc64cbbc-055f-4f50-b085-8a072fc338ca" providerId="ADAL" clId="{48E189AC-5320-40C2-99CB-D9873775CBCD}" dt="2022-11-23T08:50:08.218" v="146" actId="14100"/>
          <ac:spMkLst>
            <pc:docMk/>
            <pc:sldMk cId="3421327502" sldId="270"/>
            <ac:spMk id="6" creationId="{02B75B8A-94CD-F441-95F6-1DD882FFEE78}"/>
          </ac:spMkLst>
        </pc:spChg>
      </pc:sldChg>
      <pc:sldChg chg="del">
        <pc:chgData name="Sue Cromhout" userId="dc64cbbc-055f-4f50-b085-8a072fc338ca" providerId="ADAL" clId="{48E189AC-5320-40C2-99CB-D9873775CBCD}" dt="2022-11-23T08:50:38.009" v="147" actId="47"/>
        <pc:sldMkLst>
          <pc:docMk/>
          <pc:sldMk cId="532403499" sldId="271"/>
        </pc:sldMkLst>
      </pc:sldChg>
      <pc:sldChg chg="del">
        <pc:chgData name="Sue Cromhout" userId="dc64cbbc-055f-4f50-b085-8a072fc338ca" providerId="ADAL" clId="{48E189AC-5320-40C2-99CB-D9873775CBCD}" dt="2022-11-23T08:50:39.775" v="148" actId="47"/>
        <pc:sldMkLst>
          <pc:docMk/>
          <pc:sldMk cId="3849759218" sldId="272"/>
        </pc:sldMkLst>
      </pc:sldChg>
      <pc:sldChg chg="modSp mod">
        <pc:chgData name="Sue Cromhout" userId="dc64cbbc-055f-4f50-b085-8a072fc338ca" providerId="ADAL" clId="{48E189AC-5320-40C2-99CB-D9873775CBCD}" dt="2022-11-23T08:25:04.529" v="8" actId="14100"/>
        <pc:sldMkLst>
          <pc:docMk/>
          <pc:sldMk cId="4024235504" sldId="273"/>
        </pc:sldMkLst>
        <pc:spChg chg="mod">
          <ac:chgData name="Sue Cromhout" userId="dc64cbbc-055f-4f50-b085-8a072fc338ca" providerId="ADAL" clId="{48E189AC-5320-40C2-99CB-D9873775CBCD}" dt="2022-11-23T08:25:04.529" v="8" actId="14100"/>
          <ac:spMkLst>
            <pc:docMk/>
            <pc:sldMk cId="4024235504" sldId="273"/>
            <ac:spMk id="4" creationId="{1405546F-2388-F782-71F5-578A32F62273}"/>
          </ac:spMkLst>
        </pc:spChg>
      </pc:sldChg>
      <pc:sldChg chg="modSp add mod">
        <pc:chgData name="Sue Cromhout" userId="dc64cbbc-055f-4f50-b085-8a072fc338ca" providerId="ADAL" clId="{48E189AC-5320-40C2-99CB-D9873775CBCD}" dt="2022-11-23T08:34:13.073" v="40" actId="12"/>
        <pc:sldMkLst>
          <pc:docMk/>
          <pc:sldMk cId="226531869" sldId="275"/>
        </pc:sldMkLst>
        <pc:spChg chg="mod">
          <ac:chgData name="Sue Cromhout" userId="dc64cbbc-055f-4f50-b085-8a072fc338ca" providerId="ADAL" clId="{48E189AC-5320-40C2-99CB-D9873775CBCD}" dt="2022-11-23T08:34:13.073" v="40" actId="12"/>
          <ac:spMkLst>
            <pc:docMk/>
            <pc:sldMk cId="226531869" sldId="275"/>
            <ac:spMk id="3" creationId="{3301EC55-8B1A-448D-9867-33F7F6822F75}"/>
          </ac:spMkLst>
        </pc:spChg>
      </pc:sldChg>
    </pc:docChg>
  </pc:docChgLst>
  <pc:docChgLst>
    <pc:chgData name="Mel Houseman" userId="7d6e233f-1289-4a6a-9205-ee3f8642932a" providerId="ADAL" clId="{9ADBE710-B6E0-4EB1-9A10-CC889EA50FAC}"/>
    <pc:docChg chg="custSel addSld delSld modSld replTag delTag">
      <pc:chgData name="Mel Houseman" userId="7d6e233f-1289-4a6a-9205-ee3f8642932a" providerId="ADAL" clId="{9ADBE710-B6E0-4EB1-9A10-CC889EA50FAC}" dt="2022-12-09T14:16:11.757" v="98" actId="207"/>
      <pc:docMkLst>
        <pc:docMk/>
      </pc:docMkLst>
      <pc:sldChg chg="del replTag delTag">
        <pc:chgData name="Mel Houseman" userId="7d6e233f-1289-4a6a-9205-ee3f8642932a" providerId="ADAL" clId="{9ADBE710-B6E0-4EB1-9A10-CC889EA50FAC}" dt="2022-12-09T14:14:00.490" v="20" actId="47"/>
        <pc:sldMkLst>
          <pc:docMk/>
          <pc:sldMk cId="3349779659" sldId="264"/>
        </pc:sldMkLst>
      </pc:sldChg>
      <pc:sldChg chg="del replTag delTag">
        <pc:chgData name="Mel Houseman" userId="7d6e233f-1289-4a6a-9205-ee3f8642932a" providerId="ADAL" clId="{9ADBE710-B6E0-4EB1-9A10-CC889EA50FAC}" dt="2022-12-09T14:14:00.490" v="20" actId="47"/>
        <pc:sldMkLst>
          <pc:docMk/>
          <pc:sldMk cId="3282449821" sldId="265"/>
        </pc:sldMkLst>
      </pc:sldChg>
      <pc:sldChg chg="add del replTag delTag">
        <pc:chgData name="Mel Houseman" userId="7d6e233f-1289-4a6a-9205-ee3f8642932a" providerId="ADAL" clId="{9ADBE710-B6E0-4EB1-9A10-CC889EA50FAC}" dt="2022-12-09T14:15:15.586" v="82"/>
        <pc:sldMkLst>
          <pc:docMk/>
          <pc:sldMk cId="2981958359" sldId="266"/>
        </pc:sldMkLst>
      </pc:sldChg>
      <pc:sldChg chg="del replTag delTag">
        <pc:chgData name="Mel Houseman" userId="7d6e233f-1289-4a6a-9205-ee3f8642932a" providerId="ADAL" clId="{9ADBE710-B6E0-4EB1-9A10-CC889EA50FAC}" dt="2022-12-09T14:14:00.490" v="20" actId="47"/>
        <pc:sldMkLst>
          <pc:docMk/>
          <pc:sldMk cId="1148643050" sldId="267"/>
        </pc:sldMkLst>
      </pc:sldChg>
      <pc:sldChg chg="del replTag delTag">
        <pc:chgData name="Mel Houseman" userId="7d6e233f-1289-4a6a-9205-ee3f8642932a" providerId="ADAL" clId="{9ADBE710-B6E0-4EB1-9A10-CC889EA50FAC}" dt="2022-12-09T14:14:00.490" v="20" actId="47"/>
        <pc:sldMkLst>
          <pc:docMk/>
          <pc:sldMk cId="4003868302" sldId="269"/>
        </pc:sldMkLst>
      </pc:sldChg>
      <pc:sldChg chg="delSp modSp mod replTag delTag">
        <pc:chgData name="Mel Houseman" userId="7d6e233f-1289-4a6a-9205-ee3f8642932a" providerId="ADAL" clId="{9ADBE710-B6E0-4EB1-9A10-CC889EA50FAC}" dt="2022-12-09T14:14:50.216" v="68"/>
        <pc:sldMkLst>
          <pc:docMk/>
          <pc:sldMk cId="3421327502" sldId="270"/>
        </pc:sldMkLst>
        <pc:spChg chg="mod">
          <ac:chgData name="Mel Houseman" userId="7d6e233f-1289-4a6a-9205-ee3f8642932a" providerId="ADAL" clId="{9ADBE710-B6E0-4EB1-9A10-CC889EA50FAC}" dt="2022-12-09T14:14:15.068" v="58"/>
          <ac:spMkLst>
            <pc:docMk/>
            <pc:sldMk cId="3421327502" sldId="270"/>
            <ac:spMk id="4" creationId="{F01E031B-F132-3110-1A91-42F60D76533E}"/>
          </ac:spMkLst>
        </pc:spChg>
        <pc:spChg chg="mod">
          <ac:chgData name="Mel Houseman" userId="7d6e233f-1289-4a6a-9205-ee3f8642932a" providerId="ADAL" clId="{9ADBE710-B6E0-4EB1-9A10-CC889EA50FAC}" dt="2022-12-09T14:14:33.809" v="64" actId="113"/>
          <ac:spMkLst>
            <pc:docMk/>
            <pc:sldMk cId="3421327502" sldId="270"/>
            <ac:spMk id="6" creationId="{02B75B8A-94CD-F441-95F6-1DD882FFEE78}"/>
          </ac:spMkLst>
        </pc:spChg>
        <pc:spChg chg="del">
          <ac:chgData name="Mel Houseman" userId="7d6e233f-1289-4a6a-9205-ee3f8642932a" providerId="ADAL" clId="{9ADBE710-B6E0-4EB1-9A10-CC889EA50FAC}" dt="2022-12-09T14:14:09.090" v="44" actId="478"/>
          <ac:spMkLst>
            <pc:docMk/>
            <pc:sldMk cId="3421327502" sldId="270"/>
            <ac:spMk id="9" creationId="{DE235FB0-1878-DF6B-22DD-FCD61FD4F760}"/>
          </ac:spMkLst>
        </pc:spChg>
      </pc:sldChg>
      <pc:sldChg chg="del replTag delTag">
        <pc:chgData name="Mel Houseman" userId="7d6e233f-1289-4a6a-9205-ee3f8642932a" providerId="ADAL" clId="{9ADBE710-B6E0-4EB1-9A10-CC889EA50FAC}" dt="2022-12-09T14:14:55" v="76" actId="47"/>
        <pc:sldMkLst>
          <pc:docMk/>
          <pc:sldMk cId="4024235504" sldId="273"/>
        </pc:sldMkLst>
      </pc:sldChg>
      <pc:sldChg chg="del replTag delTag">
        <pc:chgData name="Mel Houseman" userId="7d6e233f-1289-4a6a-9205-ee3f8642932a" providerId="ADAL" clId="{9ADBE710-B6E0-4EB1-9A10-CC889EA50FAC}" dt="2022-12-09T14:14:00.490" v="20" actId="47"/>
        <pc:sldMkLst>
          <pc:docMk/>
          <pc:sldMk cId="226531869" sldId="275"/>
        </pc:sldMkLst>
      </pc:sldChg>
      <pc:sldChg chg="add replTag delTag">
        <pc:chgData name="Mel Houseman" userId="7d6e233f-1289-4a6a-9205-ee3f8642932a" providerId="ADAL" clId="{9ADBE710-B6E0-4EB1-9A10-CC889EA50FAC}" dt="2022-12-09T14:14:55" v="78"/>
        <pc:sldMkLst>
          <pc:docMk/>
          <pc:sldMk cId="1333913575" sldId="278"/>
        </pc:sldMkLst>
      </pc:sldChg>
      <pc:sldChg chg="add replTag delTag">
        <pc:chgData name="Mel Houseman" userId="7d6e233f-1289-4a6a-9205-ee3f8642932a" providerId="ADAL" clId="{9ADBE710-B6E0-4EB1-9A10-CC889EA50FAC}" dt="2022-12-09T14:14:03.043" v="27"/>
        <pc:sldMkLst>
          <pc:docMk/>
          <pc:sldMk cId="1982354705" sldId="281"/>
        </pc:sldMkLst>
      </pc:sldChg>
      <pc:sldChg chg="add replTag delTag">
        <pc:chgData name="Mel Houseman" userId="7d6e233f-1289-4a6a-9205-ee3f8642932a" providerId="ADAL" clId="{9ADBE710-B6E0-4EB1-9A10-CC889EA50FAC}" dt="2022-12-09T14:14:03.043" v="29"/>
        <pc:sldMkLst>
          <pc:docMk/>
          <pc:sldMk cId="3690540221" sldId="282"/>
        </pc:sldMkLst>
      </pc:sldChg>
      <pc:sldChg chg="modSp add mod replTag delTag">
        <pc:chgData name="Mel Houseman" userId="7d6e233f-1289-4a6a-9205-ee3f8642932a" providerId="ADAL" clId="{9ADBE710-B6E0-4EB1-9A10-CC889EA50FAC}" dt="2022-12-09T14:16:11.757" v="98" actId="207"/>
        <pc:sldMkLst>
          <pc:docMk/>
          <pc:sldMk cId="1675202127" sldId="285"/>
        </pc:sldMkLst>
        <pc:spChg chg="mod">
          <ac:chgData name="Mel Houseman" userId="7d6e233f-1289-4a6a-9205-ee3f8642932a" providerId="ADAL" clId="{9ADBE710-B6E0-4EB1-9A10-CC889EA50FAC}" dt="2022-12-09T14:16:11.757" v="98" actId="207"/>
          <ac:spMkLst>
            <pc:docMk/>
            <pc:sldMk cId="1675202127" sldId="285"/>
            <ac:spMk id="3" creationId="{3301EC55-8B1A-448D-9867-33F7F6822F75}"/>
          </ac:spMkLst>
        </pc:spChg>
      </pc:sldChg>
      <pc:sldChg chg="add replTag delTag">
        <pc:chgData name="Mel Houseman" userId="7d6e233f-1289-4a6a-9205-ee3f8642932a" providerId="ADAL" clId="{9ADBE710-B6E0-4EB1-9A10-CC889EA50FAC}" dt="2022-12-09T14:14:03.058" v="33"/>
        <pc:sldMkLst>
          <pc:docMk/>
          <pc:sldMk cId="1117353888" sldId="286"/>
        </pc:sldMkLst>
      </pc:sldChg>
      <pc:sldChg chg="add replTag delTag">
        <pc:chgData name="Mel Houseman" userId="7d6e233f-1289-4a6a-9205-ee3f8642932a" providerId="ADAL" clId="{9ADBE710-B6E0-4EB1-9A10-CC889EA50FAC}" dt="2022-12-09T14:14:03.058" v="37"/>
        <pc:sldMkLst>
          <pc:docMk/>
          <pc:sldMk cId="2958479930" sldId="287"/>
        </pc:sldMkLst>
      </pc:sldChg>
    </pc:docChg>
  </pc:docChgLst>
  <pc:docChgLst>
    <pc:chgData name="Sue Cromhout" userId="dc64cbbc-055f-4f50-b085-8a072fc338ca" providerId="ADAL" clId="{DD569357-4CEE-4D8A-A6F2-42A9BB66659F}"/>
    <pc:docChg chg="modSld">
      <pc:chgData name="Sue Cromhout" userId="dc64cbbc-055f-4f50-b085-8a072fc338ca" providerId="ADAL" clId="{DD569357-4CEE-4D8A-A6F2-42A9BB66659F}" dt="2022-11-23T08:54:20.817" v="18" actId="20577"/>
      <pc:docMkLst>
        <pc:docMk/>
      </pc:docMkLst>
      <pc:sldChg chg="modSp mod">
        <pc:chgData name="Sue Cromhout" userId="dc64cbbc-055f-4f50-b085-8a072fc338ca" providerId="ADAL" clId="{DD569357-4CEE-4D8A-A6F2-42A9BB66659F}" dt="2022-11-23T08:54:20.817" v="18" actId="20577"/>
        <pc:sldMkLst>
          <pc:docMk/>
          <pc:sldMk cId="3421327502" sldId="270"/>
        </pc:sldMkLst>
        <pc:spChg chg="mod">
          <ac:chgData name="Sue Cromhout" userId="dc64cbbc-055f-4f50-b085-8a072fc338ca" providerId="ADAL" clId="{DD569357-4CEE-4D8A-A6F2-42A9BB66659F}" dt="2022-11-23T08:54:20.817" v="18" actId="20577"/>
          <ac:spMkLst>
            <pc:docMk/>
            <pc:sldMk cId="3421327502" sldId="270"/>
            <ac:spMk id="4" creationId="{F01E031B-F132-3110-1A91-42F60D76533E}"/>
          </ac:spMkLst>
        </pc:spChg>
        <pc:spChg chg="mod">
          <ac:chgData name="Sue Cromhout" userId="dc64cbbc-055f-4f50-b085-8a072fc338ca" providerId="ADAL" clId="{DD569357-4CEE-4D8A-A6F2-42A9BB66659F}" dt="2022-11-23T08:54:11.891" v="17" actId="11"/>
          <ac:spMkLst>
            <pc:docMk/>
            <pc:sldMk cId="3421327502" sldId="270"/>
            <ac:spMk id="6" creationId="{02B75B8A-94CD-F441-95F6-1DD882FFEE78}"/>
          </ac:spMkLst>
        </pc:spChg>
      </pc:sldChg>
      <pc:sldChg chg="modSp mod">
        <pc:chgData name="Sue Cromhout" userId="dc64cbbc-055f-4f50-b085-8a072fc338ca" providerId="ADAL" clId="{DD569357-4CEE-4D8A-A6F2-42A9BB66659F}" dt="2022-11-23T08:52:38.207" v="12" actId="14100"/>
        <pc:sldMkLst>
          <pc:docMk/>
          <pc:sldMk cId="4024235504" sldId="273"/>
        </pc:sldMkLst>
        <pc:spChg chg="mod">
          <ac:chgData name="Sue Cromhout" userId="dc64cbbc-055f-4f50-b085-8a072fc338ca" providerId="ADAL" clId="{DD569357-4CEE-4D8A-A6F2-42A9BB66659F}" dt="2022-11-23T08:52:38.207" v="12" actId="14100"/>
          <ac:spMkLst>
            <pc:docMk/>
            <pc:sldMk cId="4024235504" sldId="273"/>
            <ac:spMk id="4" creationId="{1405546F-2388-F782-71F5-578A32F62273}"/>
          </ac:spMkLst>
        </pc:spChg>
      </pc:sldChg>
    </pc:docChg>
  </pc:docChgLst>
</pc:chgInfo>
</file>

<file path=ppt/media/image1.png>
</file>

<file path=ppt/media/image10.svg>
</file>

<file path=ppt/media/image11.jpeg>
</file>

<file path=ppt/media/image12.jpeg>
</file>

<file path=ppt/media/image13.jpe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FDCC65-5855-457F-A197-0BA9EA9824C2}" type="datetimeFigureOut">
              <a:rPr lang="en-ZA" smtClean="0"/>
              <a:t>2022/12/13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F5B04D-116E-4190-A00F-BA7D8813DF6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42231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86BA09B-1AB3-46BB-9E74-645B46030039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6171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7BA5D-D71C-67D5-C32D-8BADAE5AAF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EE36E2-02E8-1E2B-BDB1-586DE485B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9DA86A-A42C-9573-661C-CA6CA9C35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48379-D879-1E65-4CDA-E1F250D13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8FAAE-A75F-6D75-F7A6-0B3312004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215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CE19F-7AE6-66A5-75B1-E7EC8B0C9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45EC43-63CA-031D-1A34-FF2BE344C7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EC08E-9F76-A020-69BB-391D9EBA0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E863C-4510-41E5-A1F4-0A8CCA63B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53B1C-FD4F-6E6B-D9DB-F883BA63E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8808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849191-9C2B-D32C-0665-7271D8A575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560783-38A7-CBA7-9BFE-B5B214853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6D963-8753-43A3-DE89-8DDD8A69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43238-6C1C-1FE1-7EB2-C8EF1759C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34741-1E2D-663F-426B-D9CA672D3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55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B4674-8636-8E04-7899-22B2BFD0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2B46B-56C6-BA70-6A12-29A9DF021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FB7CF-326E-4D44-E870-141357FFC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8BF31-021C-FF9C-7F1A-E36123DC0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6D10D-86A5-4BCD-8030-780B9C999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453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52C51-722F-C9ED-6F25-C6F884735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EC490-4766-9994-FD9A-D67D3BB9D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F26F-0557-FE5A-F708-DA41ABEED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7FDCD-6E0F-BAA6-F50A-170EBE247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EEF05-D766-3F60-44D6-2621ECFD3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8954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04151-93DB-BDF3-F92F-A185F4DD5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C7347-09E9-5022-4AE1-B20EAF9219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A233CD-AFF1-CF73-6EDB-A6E833419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2AD93F-987C-8BD4-43AB-6C886016F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03038F-8A1B-56C4-28B9-5FAE9F3D9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18DABB-0F3D-96ED-F449-9BA9C464E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9513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3B0FA-B330-8BA2-09B6-EB1024CA2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B42AB-D8D5-5E63-497F-8D1DDAA6C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9ECCE5-986D-C6E4-DB6C-2F63870EEF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DFBDB3-CBA5-2E7C-9D47-8ADCDE95A0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F5F9CA-1AC5-4C91-9D60-7559F3F44F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950004-D06E-C836-578F-3274F4A09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97693E-9C03-23AB-D38A-524C0474B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D6731F-732F-AD79-20DA-8BDF8BAB2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313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28BB-C232-B4D6-7F6C-030EBD9BF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5095D7-0895-C7EB-340E-C549B242D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C13A53-A668-28D4-6F5C-C0D339832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8D31CF-7EB3-9C4D-275A-182C76458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9821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274872-4A66-CC67-0A8C-729AFB0B6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BC73F8-0ECE-C990-54EC-D96729A3A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C53AE-0568-2E58-1F1C-221F7D8EF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06746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6E16A-9B6D-9DC8-AFEB-09B989B06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A55EF-30F9-DD16-6DF6-E36D572BC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677D88-31DC-E34F-B84F-63A224DB59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4A4AA4-D421-1C3B-1711-381D0CE3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6E1F3D-B49E-059E-9B14-D953BD932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365718-ECEE-AE03-AFF5-876C5D83E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8279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7E713-27B7-B361-F4D3-9189EE449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217338-00E1-6FB4-23A0-BE3B5ADF42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F14173-388B-88E2-FD78-8CBE33B56D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D2D76-CBFC-9E15-2376-5BE2F765A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E136A9-0937-F4F7-DD5F-CA6A7F59F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A405C-0DE3-CFCD-CAB7-6955452B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672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4BD6E7-CF9B-E520-7F6B-66405939A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9A0D2-ACE3-4901-BD58-70AAAD086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3934D-CE90-9C0D-CA5C-EA7FA61071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BE657-41B1-6769-5AB8-3B0587D2D0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BFC07-514E-46E1-4FFE-1491D1D7FF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custDataLst>
      <p:tags r:id="rId13"/>
    </p:custDataLst>
    <p:extLst>
      <p:ext uri="{BB962C8B-B14F-4D97-AF65-F5344CB8AC3E}">
        <p14:creationId xmlns:p14="http://schemas.microsoft.com/office/powerpoint/2010/main" val="19160409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5" Type="http://schemas.openxmlformats.org/officeDocument/2006/relationships/image" Target="../media/image5.png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4DFC379-EE11-136F-C330-EEF3343719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 l="-32" r="-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27CDC7-4856-09D5-9279-D2B8CB25753A}"/>
              </a:ext>
            </a:extLst>
          </p:cNvPr>
          <p:cNvSpPr/>
          <p:nvPr/>
        </p:nvSpPr>
        <p:spPr>
          <a:xfrm>
            <a:off x="0" y="-1"/>
            <a:ext cx="12192000" cy="23621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C122E4-0E6E-11CA-3A06-99E84381566E}"/>
              </a:ext>
            </a:extLst>
          </p:cNvPr>
          <p:cNvSpPr/>
          <p:nvPr/>
        </p:nvSpPr>
        <p:spPr>
          <a:xfrm>
            <a:off x="-6961" y="513776"/>
            <a:ext cx="6692900" cy="14527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8000" tIns="45720" rIns="25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DIGITAL LITERACY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SKILLS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05546F-2388-F782-71F5-578A32F62273}"/>
              </a:ext>
            </a:extLst>
          </p:cNvPr>
          <p:cNvSpPr/>
          <p:nvPr/>
        </p:nvSpPr>
        <p:spPr>
          <a:xfrm>
            <a:off x="0" y="2350451"/>
            <a:ext cx="5323840" cy="67319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8000" tIns="45720" rIns="25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INTERMEDIATE USERS</a:t>
            </a:r>
            <a:endParaRPr kumimoji="0" lang="en-ZA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94457A-46E9-1A23-9700-737D40F50532}"/>
              </a:ext>
            </a:extLst>
          </p:cNvPr>
          <p:cNvSpPr/>
          <p:nvPr/>
        </p:nvSpPr>
        <p:spPr>
          <a:xfrm>
            <a:off x="9067878" y="3857154"/>
            <a:ext cx="3131084" cy="3000845"/>
          </a:xfrm>
          <a:prstGeom prst="rect">
            <a:avLst/>
          </a:pr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7407" b="-111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33229C-ADA4-25AF-8DA6-E08CFD9B3F9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00" y="4608090"/>
            <a:ext cx="1761503" cy="170840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06351DD-DDEB-6C0E-84D1-89E423984481}"/>
              </a:ext>
            </a:extLst>
          </p:cNvPr>
          <p:cNvGrpSpPr/>
          <p:nvPr/>
        </p:nvGrpSpPr>
        <p:grpSpPr>
          <a:xfrm>
            <a:off x="9695829" y="111126"/>
            <a:ext cx="1920874" cy="1920874"/>
            <a:chOff x="2514600" y="0"/>
            <a:chExt cx="3429000" cy="3429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47802C9-4DBB-C6A3-289D-F5F5EC70DE67}"/>
                </a:ext>
              </a:extLst>
            </p:cNvPr>
            <p:cNvSpPr/>
            <p:nvPr/>
          </p:nvSpPr>
          <p:spPr>
            <a:xfrm>
              <a:off x="2514600" y="0"/>
              <a:ext cx="3429000" cy="3429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0D9665A8-E4B7-1733-C081-DA55DBBFFB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32710" y="678345"/>
              <a:ext cx="3158490" cy="1943686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1333913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0B3DC2-FE5C-DC82-ECBC-80C7ED393DD1}"/>
              </a:ext>
            </a:extLst>
          </p:cNvPr>
          <p:cNvSpPr/>
          <p:nvPr/>
        </p:nvSpPr>
        <p:spPr>
          <a:xfrm>
            <a:off x="0" y="0"/>
            <a:ext cx="12192000" cy="4435378"/>
          </a:xfrm>
          <a:prstGeom prst="rect">
            <a:avLst/>
          </a:prstGeom>
          <a:blipFill>
            <a:blip r:embed="rId4"/>
            <a:srcRect/>
            <a:stretch>
              <a:fillRect t="-41032" b="-410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464586-6F32-DA9C-BAAB-27A934F73D58}"/>
              </a:ext>
            </a:extLst>
          </p:cNvPr>
          <p:cNvSpPr/>
          <p:nvPr/>
        </p:nvSpPr>
        <p:spPr>
          <a:xfrm>
            <a:off x="0" y="3018703"/>
            <a:ext cx="3829439" cy="82059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Module 3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58000"/>
                  </a:srgbClr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kumimoji="0" lang="en-ZA" sz="14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5B0CED-5EFC-80BB-5470-A58057B18F92}"/>
              </a:ext>
            </a:extLst>
          </p:cNvPr>
          <p:cNvSpPr/>
          <p:nvPr/>
        </p:nvSpPr>
        <p:spPr>
          <a:xfrm>
            <a:off x="0" y="3993126"/>
            <a:ext cx="5704609" cy="8205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Communication</a:t>
            </a:r>
            <a:endParaRPr kumimoji="0" lang="en-ZA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9BB5EA2-660F-23F4-B81E-55F88B2AFA0B}"/>
              </a:ext>
            </a:extLst>
          </p:cNvPr>
          <p:cNvSpPr/>
          <p:nvPr/>
        </p:nvSpPr>
        <p:spPr>
          <a:xfrm>
            <a:off x="0" y="4967549"/>
            <a:ext cx="7622406" cy="8205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and collaboration</a:t>
            </a:r>
            <a:endParaRPr kumimoji="0" lang="en-ZA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82354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78FCDAD-3707-1CAD-108C-73EF7E8353CC}"/>
              </a:ext>
            </a:extLst>
          </p:cNvPr>
          <p:cNvSpPr/>
          <p:nvPr/>
        </p:nvSpPr>
        <p:spPr>
          <a:xfrm>
            <a:off x="-8846" y="2422622"/>
            <a:ext cx="12209692" cy="4435378"/>
          </a:xfrm>
          <a:prstGeom prst="rect">
            <a:avLst/>
          </a:prstGeom>
          <a:solidFill>
            <a:srgbClr val="00AEE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BEB05C-351A-91BF-A9C6-2DED227AA71B}"/>
              </a:ext>
            </a:extLst>
          </p:cNvPr>
          <p:cNvSpPr/>
          <p:nvPr/>
        </p:nvSpPr>
        <p:spPr>
          <a:xfrm>
            <a:off x="1019175" y="1060993"/>
            <a:ext cx="1968874" cy="19688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4</a:t>
            </a:r>
            <a:endParaRPr kumimoji="0" lang="en-ZA" sz="44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B0408655-3607-221D-CA9E-736FEB36E6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75" y="3029867"/>
            <a:ext cx="6766784" cy="1743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Calibri" panose="020F0502020204030204" pitchFamily="34" charset="0"/>
                <a:cs typeface="Times New Roman" panose="02020603050405020304" pitchFamily="18" charset="0"/>
              </a:rPr>
              <a:t>Unit 4: Collaborating through digital technologies</a:t>
            </a:r>
          </a:p>
        </p:txBody>
      </p:sp>
      <p:pic>
        <p:nvPicPr>
          <p:cNvPr id="6" name="Graphic 12">
            <a:extLst>
              <a:ext uri="{FF2B5EF4-FFF2-40B4-BE49-F238E27FC236}">
                <a16:creationId xmlns:a16="http://schemas.microsoft.com/office/drawing/2014/main" id="{4D7E3BEA-C92D-B8C6-D07C-4A1336D064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539278" y="2135682"/>
            <a:ext cx="3079115" cy="30791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90540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0648403-F0DA-7CDA-08C0-4C2559D51E7D}"/>
              </a:ext>
            </a:extLst>
          </p:cNvPr>
          <p:cNvSpPr/>
          <p:nvPr/>
        </p:nvSpPr>
        <p:spPr>
          <a:xfrm>
            <a:off x="7421878" y="0"/>
            <a:ext cx="4770121" cy="6858000"/>
          </a:xfrm>
          <a:prstGeom prst="rect">
            <a:avLst/>
          </a:prstGeom>
          <a:blipFill>
            <a:blip r:embed="rId3"/>
            <a:srcRect/>
            <a:stretch>
              <a:fillRect l="-38034" r="-4167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5" y="938753"/>
            <a:ext cx="69056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dirty="0">
                <a:solidFill>
                  <a:schemeClr val="tx1"/>
                </a:solidFill>
                <a:ea typeface="Times New Roman" panose="02020603050405020304" pitchFamily="18" charset="0"/>
              </a:rPr>
              <a:t>Main concepts of digital collaboration  </a:t>
            </a:r>
            <a:r>
              <a:rPr lang="en-GB" dirty="0"/>
              <a:t>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2880361"/>
            <a:ext cx="5732145" cy="303307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None/>
              <a:tabLst>
                <a:tab pos="457200" algn="l"/>
              </a:tabLst>
            </a:pPr>
            <a:r>
              <a:rPr lang="en-GB" sz="2400" b="1" dirty="0">
                <a:solidFill>
                  <a:srgbClr val="2D2926"/>
                </a:solidFill>
                <a:latin typeface="Arial" panose="020B0604020202020204"/>
              </a:rPr>
              <a:t>Definition of collaborating through digital technologies: </a:t>
            </a:r>
          </a:p>
          <a:p>
            <a:pPr marL="0" indent="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None/>
              <a:tabLst>
                <a:tab pos="457200" algn="l"/>
              </a:tabLst>
            </a:pPr>
            <a:endParaRPr lang="en-GB" sz="800" dirty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0" indent="0" fontAlgn="base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1000"/>
              <a:buNone/>
              <a:tabLst>
                <a:tab pos="457200" algn="l"/>
              </a:tabLst>
            </a:pPr>
            <a:r>
              <a:rPr lang="en-GB" sz="2000" i="1" dirty="0">
                <a:solidFill>
                  <a:schemeClr val="accent2"/>
                </a:solidFill>
                <a:ea typeface="Times New Roman" panose="02020603050405020304" pitchFamily="18" charset="0"/>
              </a:rPr>
              <a:t>“to use digital tools and technologies for collaborative processes and for co-construction and co-creation of resources and knowledge.” </a:t>
            </a:r>
            <a:endParaRPr lang="en-GB" sz="2000" i="1" dirty="0">
              <a:solidFill>
                <a:schemeClr val="accent2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66F68B-7A30-C095-C225-435C94EDA28F}"/>
              </a:ext>
            </a:extLst>
          </p:cNvPr>
          <p:cNvSpPr/>
          <p:nvPr/>
        </p:nvSpPr>
        <p:spPr>
          <a:xfrm>
            <a:off x="0" y="938752"/>
            <a:ext cx="1019175" cy="14234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75202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0648403-F0DA-7CDA-08C0-4C2559D51E7D}"/>
              </a:ext>
            </a:extLst>
          </p:cNvPr>
          <p:cNvSpPr/>
          <p:nvPr/>
        </p:nvSpPr>
        <p:spPr>
          <a:xfrm>
            <a:off x="7421878" y="0"/>
            <a:ext cx="4770121" cy="6858000"/>
          </a:xfrm>
          <a:prstGeom prst="rect">
            <a:avLst/>
          </a:prstGeom>
          <a:blipFill>
            <a:blip r:embed="rId3"/>
            <a:srcRect/>
            <a:stretch>
              <a:fillRect l="-38034" r="-4167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5" y="938753"/>
            <a:ext cx="69056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dirty="0">
                <a:solidFill>
                  <a:schemeClr val="tx1"/>
                </a:solidFill>
                <a:ea typeface="Times New Roman" panose="02020603050405020304" pitchFamily="18" charset="0"/>
              </a:rPr>
              <a:t>Main concepts of digital collaboration  </a:t>
            </a:r>
            <a:r>
              <a:rPr lang="en-GB" dirty="0"/>
              <a:t>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2880361"/>
            <a:ext cx="6033266" cy="303307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None/>
              <a:tabLst>
                <a:tab pos="457200" algn="l"/>
              </a:tabLst>
            </a:pPr>
            <a:r>
              <a:rPr lang="en-GB" sz="2400" b="1" dirty="0">
                <a:solidFill>
                  <a:schemeClr val="bg1"/>
                </a:solidFill>
                <a:ea typeface="Times New Roman" panose="02020603050405020304" pitchFamily="18" charset="0"/>
              </a:rPr>
              <a:t>The importance of collaboration through digital technologies  </a:t>
            </a:r>
          </a:p>
          <a:p>
            <a:pPr marL="0" indent="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None/>
              <a:tabLst>
                <a:tab pos="457200" algn="l"/>
              </a:tabLst>
            </a:pPr>
            <a:endParaRPr lang="en-GB" sz="800" dirty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0" indent="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None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We use digital technologies to: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00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interact with colleagues, friends, and family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00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exchange documents, photos, and information 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00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organize work or study (manage tasks or organize meetings). </a:t>
            </a:r>
            <a:endParaRPr lang="en-GB" sz="1900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66F68B-7A30-C095-C225-435C94EDA28F}"/>
              </a:ext>
            </a:extLst>
          </p:cNvPr>
          <p:cNvSpPr/>
          <p:nvPr/>
        </p:nvSpPr>
        <p:spPr>
          <a:xfrm>
            <a:off x="0" y="938752"/>
            <a:ext cx="1019175" cy="14234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17353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CC7ABCB-8697-14E4-A403-87F5109F16C5}"/>
              </a:ext>
            </a:extLst>
          </p:cNvPr>
          <p:cNvSpPr/>
          <p:nvPr/>
        </p:nvSpPr>
        <p:spPr>
          <a:xfrm>
            <a:off x="0" y="0"/>
            <a:ext cx="4770121" cy="6858000"/>
          </a:xfrm>
          <a:prstGeom prst="rect">
            <a:avLst/>
          </a:prstGeom>
          <a:blipFill>
            <a:blip r:embed="rId3"/>
            <a:srcRect/>
            <a:stretch>
              <a:fillRect l="-117106" r="-6971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4267201" y="1"/>
            <a:ext cx="6905624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dirty="0">
                <a:solidFill>
                  <a:schemeClr val="tx1"/>
                </a:solidFill>
                <a:ea typeface="Times New Roman" panose="02020603050405020304" pitchFamily="18" charset="0"/>
              </a:rPr>
              <a:t>The most useful tools for online collaboration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5527675" y="1716703"/>
            <a:ext cx="5770508" cy="448999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ts val="1000"/>
              <a:buFont typeface="Arial" panose="020B0604020202020204" pitchFamily="34" charset="0"/>
              <a:buNone/>
              <a:tabLst>
                <a:tab pos="457200" algn="l"/>
              </a:tabLst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n-cs"/>
              </a:rPr>
              <a:t>Tools that help us to collaborate online with others: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Pts val="1000"/>
              <a:buFont typeface="Arial" panose="020B0604020202020204" pitchFamily="34" charset="0"/>
              <a:buNone/>
              <a:tabLst>
                <a:tab pos="457200" algn="l"/>
              </a:tabLst>
              <a:defRPr/>
            </a:pPr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Conferencing and online meeting tools</a:t>
            </a: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: Skype; GoToMeeting; Zoom Meetings; Google® Meet; Microsoft® Teams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Saving and sharing files: </a:t>
            </a: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Google Drive; Dropbox; WeTransfer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Schedules and calendars: </a:t>
            </a: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Google® Calendar; </a:t>
            </a:r>
            <a:r>
              <a:rPr lang="en-US" sz="1800" dirty="0" err="1">
                <a:solidFill>
                  <a:schemeClr val="bg1"/>
                </a:solidFill>
                <a:ea typeface="Times New Roman" panose="02020603050405020304" pitchFamily="18" charset="0"/>
              </a:rPr>
              <a:t>Teamup</a:t>
            </a: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Project management: </a:t>
            </a: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Trello; </a:t>
            </a:r>
            <a:r>
              <a:rPr lang="en-US" sz="1800" dirty="0" err="1">
                <a:solidFill>
                  <a:schemeClr val="bg1"/>
                </a:solidFill>
                <a:ea typeface="Times New Roman" panose="02020603050405020304" pitchFamily="18" charset="0"/>
              </a:rPr>
              <a:t>Redbooth</a:t>
            </a: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; Asana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Testing opinion: </a:t>
            </a: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Google® Form.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66F68B-7A30-C095-C225-435C94EDA28F}"/>
              </a:ext>
            </a:extLst>
          </p:cNvPr>
          <p:cNvSpPr/>
          <p:nvPr/>
        </p:nvSpPr>
        <p:spPr>
          <a:xfrm>
            <a:off x="11172825" y="1"/>
            <a:ext cx="1019175" cy="14234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81958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0648403-F0DA-7CDA-08C0-4C2559D51E7D}"/>
              </a:ext>
            </a:extLst>
          </p:cNvPr>
          <p:cNvSpPr/>
          <p:nvPr/>
        </p:nvSpPr>
        <p:spPr>
          <a:xfrm>
            <a:off x="7421878" y="0"/>
            <a:ext cx="4770121" cy="6858000"/>
          </a:xfrm>
          <a:prstGeom prst="rect">
            <a:avLst/>
          </a:prstGeom>
          <a:blipFill>
            <a:blip r:embed="rId3"/>
            <a:srcRect/>
            <a:stretch>
              <a:fillRect l="-77796" r="-7779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5" y="938753"/>
            <a:ext cx="69056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dirty="0">
                <a:solidFill>
                  <a:schemeClr val="tx1"/>
                </a:solidFill>
                <a:ea typeface="Times New Roman" panose="02020603050405020304" pitchFamily="18" charset="0"/>
              </a:rPr>
              <a:t>Security and privacy 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2880361"/>
            <a:ext cx="6033266" cy="303307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None/>
              <a:tabLst>
                <a:tab pos="457200" algn="l"/>
              </a:tabLst>
            </a:pPr>
            <a:r>
              <a:rPr lang="en-US" sz="2400" b="1" dirty="0">
                <a:solidFill>
                  <a:schemeClr val="bg1"/>
                </a:solidFill>
                <a:ea typeface="Times New Roman" panose="02020603050405020304" pitchFamily="18" charset="0"/>
              </a:rPr>
              <a:t>Your personal information can be protected by using: </a:t>
            </a:r>
          </a:p>
          <a:p>
            <a:pPr marL="0" indent="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None/>
              <a:tabLst>
                <a:tab pos="457200" algn="l"/>
              </a:tabLst>
            </a:pPr>
            <a:endParaRPr lang="en-GB" sz="800" dirty="0">
              <a:solidFill>
                <a:schemeClr val="bg1"/>
              </a:solidFill>
              <a:ea typeface="Times New Roman" panose="02020603050405020304" pitchFamily="18" charset="0"/>
            </a:endParaRP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virtual private networks (VPNs)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antivirus programs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strong Passwords. </a:t>
            </a:r>
            <a:endParaRPr lang="en-US" sz="1800" dirty="0">
              <a:solidFill>
                <a:schemeClr val="bg1"/>
              </a:solidFill>
              <a:ea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66F68B-7A30-C095-C225-435C94EDA28F}"/>
              </a:ext>
            </a:extLst>
          </p:cNvPr>
          <p:cNvSpPr/>
          <p:nvPr/>
        </p:nvSpPr>
        <p:spPr>
          <a:xfrm>
            <a:off x="0" y="938752"/>
            <a:ext cx="1019175" cy="14234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58479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21BC3C-C630-DA32-CC62-0EF8BBCB59F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5D9563-4DC4-E88D-B6BB-AE1B5F26627B}"/>
              </a:ext>
            </a:extLst>
          </p:cNvPr>
          <p:cNvSpPr/>
          <p:nvPr/>
        </p:nvSpPr>
        <p:spPr>
          <a:xfrm>
            <a:off x="0" y="0"/>
            <a:ext cx="479425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01E031B-F132-3110-1A91-42F60D76533E}"/>
              </a:ext>
            </a:extLst>
          </p:cNvPr>
          <p:cNvSpPr txBox="1">
            <a:spLocks/>
          </p:cNvSpPr>
          <p:nvPr/>
        </p:nvSpPr>
        <p:spPr>
          <a:xfrm>
            <a:off x="1019175" y="198954"/>
            <a:ext cx="8670925" cy="1177844"/>
          </a:xfrm>
          <a:prstGeom prst="rect">
            <a:avLst/>
          </a:prstGeom>
          <a:noFill/>
          <a:ln w="25400">
            <a:noFill/>
          </a:ln>
        </p:spPr>
        <p:txBody>
          <a:bodyPr lIns="0" tIns="0" rIns="0" bIns="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srgbClr val="80BD41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Skills </a:t>
            </a:r>
            <a:r>
              <a:rPr lang="en-US"/>
              <a:t>to practise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B75B8A-94CD-F441-95F6-1DD882FFEE78}"/>
              </a:ext>
            </a:extLst>
          </p:cNvPr>
          <p:cNvSpPr txBox="1"/>
          <p:nvPr/>
        </p:nvSpPr>
        <p:spPr>
          <a:xfrm>
            <a:off x="1019175" y="1575752"/>
            <a:ext cx="10117138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GB" sz="1800" b="1" dirty="0">
                <a:solidFill>
                  <a:schemeClr val="bg1"/>
                </a:solidFill>
              </a:rPr>
              <a:t>Pass on or share knowledge online. </a:t>
            </a:r>
          </a:p>
          <a:p>
            <a:pPr marL="800100" lvl="1" indent="-3429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Work with a partner and create a series of mini lessons (microblogs) about a topic that interests you. It can be a section of difficult work at school or a solution to a problem in your community. </a:t>
            </a:r>
          </a:p>
          <a:p>
            <a:pPr marL="800100" lvl="1" indent="-3429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Use a tablet or smartphone and join a social media app of your choice – remember to choose one that is popular with young people in your area. </a:t>
            </a:r>
          </a:p>
          <a:p>
            <a:pPr marL="800100" lvl="1" indent="-3429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Over a period of one week, post a message each day on your topic.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21327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786FD99-BF68-7EEE-D381-1E59BAC1850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Text Box 2">
            <a:extLst>
              <a:ext uri="{FF2B5EF4-FFF2-40B4-BE49-F238E27FC236}">
                <a16:creationId xmlns:a16="http://schemas.microsoft.com/office/drawing/2014/main" id="{537AF2DD-C5B0-1FB0-4FC2-00B769D714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75" y="944563"/>
            <a:ext cx="3095625" cy="2369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b" anchorCtr="0">
            <a:spAutoFit/>
          </a:bodyPr>
          <a:lstStyle/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All back covers should include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contact information of the section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producing the work.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© United Nations Children’s Fund (UNICEF) [month and year of publication]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746AF9A-533C-8A77-5959-77191FE8B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85902" y="4729181"/>
            <a:ext cx="1986923" cy="12227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19CD0B-BE87-3272-7749-ED5A3E1C211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8930" y="4616650"/>
            <a:ext cx="1492779" cy="144778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8433475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UMUZI" val="zDZpg9tc"/>
  <p:tag name="ARTICULATE_SLIDE_THUMBNAIL_REFRESH" val="1"/>
  <p:tag name="ARTICULATE_SLIDE_COUNT" val="9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Umuzi">
  <a:themeElements>
    <a:clrScheme name="Custom 5">
      <a:dk1>
        <a:srgbClr val="2D2926"/>
      </a:dk1>
      <a:lt1>
        <a:sysClr val="window" lastClr="FFFFFF"/>
      </a:lt1>
      <a:dk2>
        <a:srgbClr val="777779"/>
      </a:dk2>
      <a:lt2>
        <a:srgbClr val="F2F2F2"/>
      </a:lt2>
      <a:accent1>
        <a:srgbClr val="374EA2"/>
      </a:accent1>
      <a:accent2>
        <a:srgbClr val="00AEEF"/>
      </a:accent2>
      <a:accent3>
        <a:srgbClr val="F26A21"/>
      </a:accent3>
      <a:accent4>
        <a:srgbClr val="E2231A"/>
      </a:accent4>
      <a:accent5>
        <a:srgbClr val="80BD41"/>
      </a:accent5>
      <a:accent6>
        <a:srgbClr val="961A49"/>
      </a:accent6>
      <a:hlink>
        <a:srgbClr val="1CABE2"/>
      </a:hlink>
      <a:folHlink>
        <a:srgbClr val="961A4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muzi" id="{C12BF6EC-173D-4CC1-96C3-9F58D536EEB1}" vid="{FCB3C336-C0A1-489C-B21B-068C8AEB81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3692D8D4163F04F8E1A3324249F32C9" ma:contentTypeVersion="17" ma:contentTypeDescription="Create a new document." ma:contentTypeScope="" ma:versionID="7c28b8c47c26ae010a28427a3ca36ab3">
  <xsd:schema xmlns:xsd="http://www.w3.org/2001/XMLSchema" xmlns:xs="http://www.w3.org/2001/XMLSchema" xmlns:p="http://schemas.microsoft.com/office/2006/metadata/properties" xmlns:ns2="d76b4fb4-2278-4a25-a896-0b722ffdd1c0" xmlns:ns3="0b9c0896-1fb9-4fbc-a487-1a5e3e3a5831" targetNamespace="http://schemas.microsoft.com/office/2006/metadata/properties" ma:root="true" ma:fieldsID="f0eb6a31593b933178f17481c635ed7b" ns2:_="" ns3:_="">
    <xsd:import namespace="d76b4fb4-2278-4a25-a896-0b722ffdd1c0"/>
    <xsd:import namespace="0b9c0896-1fb9-4fbc-a487-1a5e3e3a583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3:TaxCatchAll" minOccurs="0"/>
                <xsd:element ref="ns2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6b4fb4-2278-4a25-a896-0b722ffdd1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e906c4f-05ad-4422-af55-580c077314e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9c0896-1fb9-4fbc-a487-1a5e3e3a5831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77879d7d-b7f5-4323-8e31-223010c9eb82}" ma:internalName="TaxCatchAll" ma:showField="CatchAllData" ma:web="0b9c0896-1fb9-4fbc-a487-1a5e3e3a583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b9c0896-1fb9-4fbc-a487-1a5e3e3a5831" xsi:nil="true"/>
    <lcf76f155ced4ddcb4097134ff3c332f xmlns="d76b4fb4-2278-4a25-a896-0b722ffdd1c0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450925A-7D80-43B7-8C61-50F18FA7F0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6b4fb4-2278-4a25-a896-0b722ffdd1c0"/>
    <ds:schemaRef ds:uri="0b9c0896-1fb9-4fbc-a487-1a5e3e3a58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22A3C44-0B54-4ADD-99B9-ED2E9D9B6EA6}">
  <ds:schemaRefs>
    <ds:schemaRef ds:uri="http://schemas.microsoft.com/office/2006/metadata/properties"/>
    <ds:schemaRef ds:uri="http://schemas.microsoft.com/office/infopath/2007/PartnerControls"/>
    <ds:schemaRef ds:uri="0b9c0896-1fb9-4fbc-a487-1a5e3e3a5831"/>
    <ds:schemaRef ds:uri="d76b4fb4-2278-4a25-a896-0b722ffdd1c0"/>
  </ds:schemaRefs>
</ds:datastoreItem>
</file>

<file path=customXml/itemProps3.xml><?xml version="1.0" encoding="utf-8"?>
<ds:datastoreItem xmlns:ds="http://schemas.openxmlformats.org/officeDocument/2006/customXml" ds:itemID="{323EADDF-447F-47CE-A422-FE34E16E923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</TotalTime>
  <Words>316</Words>
  <Application>Microsoft Office PowerPoint</Application>
  <PresentationFormat>Widescreen</PresentationFormat>
  <Paragraphs>44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Symbol</vt:lpstr>
      <vt:lpstr>Umuzi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1.1: Browsing, searching and filtering data, information and digital content</dc:title>
  <dc:creator>Sue Cromhout</dc:creator>
  <cp:lastModifiedBy>Mel Houseman</cp:lastModifiedBy>
  <cp:revision>2</cp:revision>
  <dcterms:created xsi:type="dcterms:W3CDTF">2022-10-18T08:17:32Z</dcterms:created>
  <dcterms:modified xsi:type="dcterms:W3CDTF">2022-12-13T16:34:22Z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7592F897-D6AB-44AE-886F-6AEF046C8D29</vt:lpwstr>
  </property>
  <property fmtid="{D5CDD505-2E9C-101B-9397-08002B2CF9AE}" pid="3" name="ArticulatePath">
    <vt:lpwstr>https://digitalfrontiersinstitu.sharepoint.com/collaborations/Mel/Umuzi/GD_PowerPointSlideDecks/Umuzi_Unit 1.1_Sample slide deck_V1_MelEdit</vt:lpwstr>
  </property>
  <property fmtid="{D5CDD505-2E9C-101B-9397-08002B2CF9AE}" pid="4" name="ContentTypeId">
    <vt:lpwstr>0x0101006B7287C92A8E6C408EA5EFB87765FC1D</vt:lpwstr>
  </property>
  <property fmtid="{D5CDD505-2E9C-101B-9397-08002B2CF9AE}" pid="5" name="MediaServiceImageTags">
    <vt:lpwstr/>
  </property>
</Properties>
</file>

<file path=docProps/thumbnail.jpeg>
</file>